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29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1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9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18-Nov-17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1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8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8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4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18-Nov-17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0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18-Nov-17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RELATIVE </a:t>
            </a:r>
            <a:r>
              <a:rPr lang="en-US" b="1" dirty="0" smtClean="0"/>
              <a:t>PERMEABILITY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absolute permeability is a property of the porous medium and is </a:t>
            </a:r>
            <a:r>
              <a:rPr lang="en-US" dirty="0" smtClean="0"/>
              <a:t>a measure </a:t>
            </a:r>
            <a:r>
              <a:rPr lang="en-US" dirty="0"/>
              <a:t>of the capacity of the medium to transmit fluids</a:t>
            </a:r>
            <a:r>
              <a:rPr lang="en-US" dirty="0" smtClean="0"/>
              <a:t>.</a:t>
            </a:r>
          </a:p>
          <a:p>
            <a:r>
              <a:rPr lang="en-US" dirty="0"/>
              <a:t>When two </a:t>
            </a:r>
            <a:r>
              <a:rPr lang="en-US" dirty="0" smtClean="0"/>
              <a:t>or more </a:t>
            </a:r>
            <a:r>
              <a:rPr lang="en-US" dirty="0"/>
              <a:t>fluids flow at the same time, the relative permeability of each </a:t>
            </a:r>
            <a:r>
              <a:rPr lang="en-US" dirty="0" smtClean="0"/>
              <a:t>phase at </a:t>
            </a:r>
            <a:r>
              <a:rPr lang="en-US" dirty="0"/>
              <a:t>a specific saturation is the ratio of the effective permeability of </a:t>
            </a:r>
            <a:r>
              <a:rPr lang="en-US" dirty="0" smtClean="0"/>
              <a:t>the phase </a:t>
            </a:r>
            <a:r>
              <a:rPr lang="en-US" dirty="0"/>
              <a:t>to the absolute permeability,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31953"/>
            <a:ext cx="1666875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4900340"/>
            <a:ext cx="1628775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909" y="4053590"/>
            <a:ext cx="6651679" cy="2436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5786165"/>
            <a:ext cx="30575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013" y="1069801"/>
            <a:ext cx="81438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1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146" y="933527"/>
            <a:ext cx="78804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610" y="929016"/>
            <a:ext cx="7858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4. Corey’s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1635"/>
            <a:ext cx="7496175" cy="134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4045686"/>
            <a:ext cx="3838575" cy="1933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3450" y="1656496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gas-oil system.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43450" y="3505507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water-oil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77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101"/>
            <a:ext cx="10515600" cy="593880"/>
          </a:xfrm>
        </p:spPr>
        <p:txBody>
          <a:bodyPr>
            <a:normAutofit/>
          </a:bodyPr>
          <a:lstStyle/>
          <a:p>
            <a:r>
              <a:rPr lang="en-US" sz="2000" b="1" dirty="0"/>
              <a:t>5. Relative Permeability from Capillary Pressure Data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2015"/>
            <a:ext cx="10515600" cy="4351338"/>
          </a:xfrm>
        </p:spPr>
        <p:txBody>
          <a:bodyPr/>
          <a:lstStyle/>
          <a:p>
            <a:r>
              <a:rPr lang="en-US" dirty="0"/>
              <a:t>drainage water-oil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58" y="1440346"/>
            <a:ext cx="83534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2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385" y="219849"/>
            <a:ext cx="10515600" cy="4351338"/>
          </a:xfrm>
        </p:spPr>
        <p:txBody>
          <a:bodyPr/>
          <a:lstStyle/>
          <a:p>
            <a:r>
              <a:rPr lang="en-US" dirty="0"/>
              <a:t>oil and gas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26" y="810903"/>
            <a:ext cx="8124825" cy="1400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5" y="2395518"/>
            <a:ext cx="82200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8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66" y="0"/>
            <a:ext cx="10515600" cy="839207"/>
          </a:xfrm>
        </p:spPr>
        <p:txBody>
          <a:bodyPr>
            <a:normAutofit/>
          </a:bodyPr>
          <a:lstStyle/>
          <a:p>
            <a:r>
              <a:rPr lang="en-US" sz="2800" b="1" dirty="0"/>
              <a:t>6. Relative Permeability from Analytical Equations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66" y="1045039"/>
            <a:ext cx="81576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4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952" y="706457"/>
            <a:ext cx="84296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24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667" y="398268"/>
            <a:ext cx="7648404" cy="54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7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698" y="242152"/>
            <a:ext cx="7598267" cy="63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85" y="97496"/>
            <a:ext cx="10515600" cy="1062231"/>
          </a:xfrm>
        </p:spPr>
        <p:txBody>
          <a:bodyPr/>
          <a:lstStyle/>
          <a:p>
            <a:r>
              <a:rPr lang="en-US" b="1" dirty="0"/>
              <a:t>TWO-PHASE RELATIVE PERMEABILITY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383" y="944678"/>
            <a:ext cx="5735695" cy="553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7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99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THREE-PHASE RELATIVE PERMEABILITY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598" y="1479376"/>
            <a:ext cx="793432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98" y="3222451"/>
            <a:ext cx="44672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6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903" y="264455"/>
            <a:ext cx="8163341" cy="61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0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769" y="130640"/>
            <a:ext cx="8256690" cy="65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0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66" y="0"/>
            <a:ext cx="10515600" cy="5715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Wyllie’s Correlations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367" y="1535364"/>
            <a:ext cx="7629525" cy="2790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86880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water-wet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26189"/>
            <a:ext cx="78581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0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486" y="539653"/>
            <a:ext cx="10350036" cy="45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71" y="-281646"/>
            <a:ext cx="10515600" cy="1325563"/>
          </a:xfrm>
        </p:spPr>
        <p:txBody>
          <a:bodyPr/>
          <a:lstStyle/>
          <a:p>
            <a:r>
              <a:rPr lang="en-US" b="1" dirty="0"/>
              <a:t>Stone’s Model 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930" y="866619"/>
            <a:ext cx="7802660" cy="55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89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980" y="479018"/>
            <a:ext cx="795337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64" y="2260193"/>
            <a:ext cx="8296275" cy="2085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80" y="4573742"/>
            <a:ext cx="82010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49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314" y="606792"/>
            <a:ext cx="82772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3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39" y="1"/>
            <a:ext cx="10515600" cy="825190"/>
          </a:xfrm>
        </p:spPr>
        <p:txBody>
          <a:bodyPr>
            <a:normAutofit/>
          </a:bodyPr>
          <a:lstStyle/>
          <a:p>
            <a:r>
              <a:rPr lang="en-US" b="1" dirty="0" smtClean="0"/>
              <a:t>Stone’s </a:t>
            </a:r>
            <a:r>
              <a:rPr lang="en-US" b="1" dirty="0"/>
              <a:t>Model 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765" y="1022737"/>
            <a:ext cx="83806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85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37" y="-326250"/>
            <a:ext cx="10515600" cy="1325563"/>
          </a:xfrm>
        </p:spPr>
        <p:txBody>
          <a:bodyPr/>
          <a:lstStyle/>
          <a:p>
            <a:r>
              <a:rPr lang="en-US" b="1" dirty="0"/>
              <a:t>The </a:t>
            </a:r>
            <a:r>
              <a:rPr lang="en-US" b="1" dirty="0" err="1"/>
              <a:t>Hustad</a:t>
            </a:r>
            <a:r>
              <a:rPr lang="en-US" b="1" dirty="0"/>
              <a:t>-Holt Correlation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983" y="777410"/>
            <a:ext cx="8070866" cy="56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9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872" y="0"/>
            <a:ext cx="7096659" cy="64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92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269" y="197547"/>
            <a:ext cx="7302019" cy="3996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269" y="4111821"/>
            <a:ext cx="7101297" cy="23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2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375" y="219849"/>
            <a:ext cx="6576917" cy="64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Two-Phase Relative Permeability Correlations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9787" y="1939131"/>
            <a:ext cx="79724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3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Wyllie and Gardner Correlation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27515"/>
            <a:ext cx="9422419" cy="33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34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7920" y="833767"/>
            <a:ext cx="85439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2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Torcaso</a:t>
            </a:r>
            <a:r>
              <a:rPr lang="en-US" b="1" dirty="0"/>
              <a:t> and Wyllie Correlation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72609"/>
            <a:ext cx="78390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</a:t>
            </a:r>
            <a:r>
              <a:rPr lang="en-US" b="1" dirty="0" err="1"/>
              <a:t>Pirson’s</a:t>
            </a:r>
            <a:r>
              <a:rPr lang="en-US" b="1" dirty="0"/>
              <a:t> Correlation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4878"/>
            <a:ext cx="7781925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2581275"/>
            <a:ext cx="80867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73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</TotalTime>
  <Words>130</Words>
  <Application>Microsoft Office PowerPoint</Application>
  <PresentationFormat>Widescreen</PresentationFormat>
  <Paragraphs>21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Times-Roman</vt:lpstr>
      <vt:lpstr>Office Theme</vt:lpstr>
      <vt:lpstr>RELATIVE PERMEABILITY CONCEPTS</vt:lpstr>
      <vt:lpstr>TWO-PHASE RELATIVE PERMEABILITY</vt:lpstr>
      <vt:lpstr>PowerPoint Presentation</vt:lpstr>
      <vt:lpstr>PowerPoint Presentation</vt:lpstr>
      <vt:lpstr>Two-Phase Relative Permeability Correlations</vt:lpstr>
      <vt:lpstr>1. Wyllie and Gardner Correlation</vt:lpstr>
      <vt:lpstr>PowerPoint Presentation</vt:lpstr>
      <vt:lpstr>2. Torcaso and Wyllie Correlation</vt:lpstr>
      <vt:lpstr>3. Pirson’s Correlation</vt:lpstr>
      <vt:lpstr>PowerPoint Presentation</vt:lpstr>
      <vt:lpstr>PowerPoint Presentation</vt:lpstr>
      <vt:lpstr>PowerPoint Presentation</vt:lpstr>
      <vt:lpstr>4. Corey’s Method</vt:lpstr>
      <vt:lpstr>5. Relative Permeability from Capillary Pressure Data</vt:lpstr>
      <vt:lpstr>PowerPoint Presentation</vt:lpstr>
      <vt:lpstr>6. Relative Permeability from Analytical Equations</vt:lpstr>
      <vt:lpstr>PowerPoint Presentation</vt:lpstr>
      <vt:lpstr>PowerPoint Presentation</vt:lpstr>
      <vt:lpstr>PowerPoint Presentation</vt:lpstr>
      <vt:lpstr>THREE-PHASE RELATIVE PERMEABILITY</vt:lpstr>
      <vt:lpstr>PowerPoint Presentation</vt:lpstr>
      <vt:lpstr>PowerPoint Presentation</vt:lpstr>
      <vt:lpstr>Wyllie’s Correlations</vt:lpstr>
      <vt:lpstr>PowerPoint Presentation</vt:lpstr>
      <vt:lpstr>Stone’s Model I</vt:lpstr>
      <vt:lpstr>PowerPoint Presentation</vt:lpstr>
      <vt:lpstr>PowerPoint Presentation</vt:lpstr>
      <vt:lpstr>Stone’s Model II</vt:lpstr>
      <vt:lpstr>The Hustad-Holt Correlation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Reservoir Engineering</dc:title>
  <dc:creator>ahmed pc</dc:creator>
  <cp:lastModifiedBy>ahmed pc</cp:lastModifiedBy>
  <cp:revision>190</cp:revision>
  <dcterms:created xsi:type="dcterms:W3CDTF">2017-02-06T11:10:14Z</dcterms:created>
  <dcterms:modified xsi:type="dcterms:W3CDTF">2017-11-18T08:50:11Z</dcterms:modified>
</cp:coreProperties>
</file>